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62" r:id="rId3"/>
    <p:sldId id="257" r:id="rId4"/>
    <p:sldId id="258" r:id="rId5"/>
    <p:sldId id="263" r:id="rId6"/>
    <p:sldId id="259" r:id="rId7"/>
    <p:sldId id="260" r:id="rId8"/>
    <p:sldId id="261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109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0F06196-5EC5-4D25-B9D1-E9AD9B272040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5D8AFE8-A80D-4D02-95DF-791E8B875E6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D8AFE8-A80D-4D02-95DF-791E8B875E64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D8AFE8-A80D-4D02-95DF-791E8B875E64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D8AFE8-A80D-4D02-95DF-791E8B875E64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D8AFE8-A80D-4D02-95DF-791E8B875E64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D8AFE8-A80D-4D02-95DF-791E8B875E64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D8AFE8-A80D-4D02-95DF-791E8B875E64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D8AFE8-A80D-4D02-95DF-791E8B875E64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D8AFE8-A80D-4D02-95DF-791E8B875E64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4D08B9-D491-4743-BE4D-04D851738F3C}" type="datetimeFigureOut">
              <a:rPr lang="en-US" smtClean="0"/>
              <a:t>2/19/2012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0A3138-0FFC-484D-89DA-8163F0EFF27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Netiquette/Internet Safety Presentation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VAHS Boys Swim Team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Netiquette?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Netiquette is a set of rules for behaving properly online.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sz="1600" dirty="0" smtClean="0"/>
              <a:t>	http</a:t>
            </a:r>
            <a:r>
              <a:rPr lang="en-US" sz="1600" dirty="0"/>
              <a:t>://www.albion.com/netiquette/corerules.html</a:t>
            </a:r>
            <a:r>
              <a:rPr lang="en-US" sz="1600" dirty="0" smtClean="0"/>
              <a:t> </a:t>
            </a:r>
            <a:endParaRPr lang="en-US" sz="1600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Ask Yourself . . .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i="1" dirty="0" smtClean="0"/>
              <a:t>	Would you say it to the person's face?</a:t>
            </a:r>
          </a:p>
          <a:p>
            <a:pPr>
              <a:buNone/>
            </a:pPr>
            <a:endParaRPr lang="en-US" i="1" dirty="0"/>
          </a:p>
          <a:p>
            <a:pPr>
              <a:buNone/>
            </a:pPr>
            <a:r>
              <a:rPr lang="en-US" i="1" dirty="0" smtClean="0"/>
              <a:t>	If the answer is “No”, then you should not be saying on </a:t>
            </a:r>
            <a:r>
              <a:rPr lang="en-US" i="1" dirty="0" err="1" smtClean="0"/>
              <a:t>FaceBook</a:t>
            </a:r>
            <a:r>
              <a:rPr lang="en-US" i="1" dirty="0" smtClean="0"/>
              <a:t>, Twitter, Texts either.</a:t>
            </a:r>
          </a:p>
          <a:p>
            <a:pPr>
              <a:buNone/>
            </a:pPr>
            <a:endParaRPr lang="en-US" i="1" dirty="0"/>
          </a:p>
          <a:p>
            <a:pPr>
              <a:buNone/>
            </a:pPr>
            <a:endParaRPr lang="en-US" i="1" dirty="0" smtClean="0"/>
          </a:p>
          <a:p>
            <a:pPr>
              <a:buNone/>
            </a:pPr>
            <a:r>
              <a:rPr lang="en-US" sz="1600" dirty="0" smtClean="0"/>
              <a:t>	http://www.albion.com/netiquette/corerules.html</a:t>
            </a:r>
            <a:endParaRPr lang="en-US" sz="1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Think about your future . . .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College </a:t>
            </a:r>
            <a:r>
              <a:rPr lang="en-US" dirty="0"/>
              <a:t>A</a:t>
            </a:r>
            <a:r>
              <a:rPr lang="en-US" dirty="0" smtClean="0"/>
              <a:t>dmissions </a:t>
            </a:r>
            <a:r>
              <a:rPr lang="en-US" dirty="0"/>
              <a:t>O</a:t>
            </a:r>
            <a:r>
              <a:rPr lang="en-US" dirty="0" smtClean="0"/>
              <a:t>fficers</a:t>
            </a:r>
          </a:p>
          <a:p>
            <a:r>
              <a:rPr lang="en-US" dirty="0" smtClean="0"/>
              <a:t>Future Employers</a:t>
            </a:r>
          </a:p>
          <a:p>
            <a:r>
              <a:rPr lang="en-US" dirty="0" smtClean="0"/>
              <a:t>Voters (if you decide to run for public office)</a:t>
            </a:r>
          </a:p>
          <a:p>
            <a:endParaRPr lang="en-US" dirty="0"/>
          </a:p>
          <a:p>
            <a:pPr>
              <a:buNone/>
            </a:pPr>
            <a:r>
              <a:rPr lang="en-US" dirty="0" smtClean="0"/>
              <a:t>	When </a:t>
            </a:r>
            <a:r>
              <a:rPr lang="en-US" dirty="0"/>
              <a:t>you communicate through cyberspace -- via email or on discussion groups -- your words are written. And chances are they're stored somewhere where you have no control over them. In other words, there's a good chance they can come back to haunt you</a:t>
            </a:r>
            <a:r>
              <a:rPr lang="en-US" dirty="0" smtClean="0"/>
              <a:t>.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sz="2100" dirty="0" smtClean="0"/>
              <a:t>	http://www.albion.com/netiquette/corerules.html</a:t>
            </a:r>
            <a:endParaRPr lang="en-US" sz="21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Think about . . .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Your use of language (profanity)</a:t>
            </a:r>
          </a:p>
          <a:p>
            <a:r>
              <a:rPr lang="en-US" dirty="0" smtClean="0"/>
              <a:t>Description of actions, photos, videos where you are in a compromising situation.</a:t>
            </a:r>
          </a:p>
          <a:p>
            <a:r>
              <a:rPr lang="en-US" dirty="0" smtClean="0"/>
              <a:t>Attacks aimed towards others.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is </a:t>
            </a:r>
            <a:r>
              <a:rPr lang="en-US" dirty="0" err="1"/>
              <a:t>Cyberbullying</a:t>
            </a:r>
            <a:r>
              <a:rPr lang="en-US" dirty="0"/>
              <a:t>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en-US" dirty="0"/>
              <a:t>Creating websites to make fun of another person such as a classmate or teacher</a:t>
            </a:r>
          </a:p>
          <a:p>
            <a:pPr lvl="0"/>
            <a:r>
              <a:rPr lang="en-US" dirty="0"/>
              <a:t>Using websites to rate peers as prettiest, ugliest, etc.</a:t>
            </a:r>
          </a:p>
          <a:p>
            <a:r>
              <a:rPr lang="en-US" dirty="0" smtClean="0"/>
              <a:t>Physical threats, spreading rumors, sending unflattering pictures. </a:t>
            </a:r>
          </a:p>
          <a:p>
            <a:endParaRPr lang="en-US" dirty="0"/>
          </a:p>
          <a:p>
            <a:pPr>
              <a:buNone/>
            </a:pPr>
            <a:r>
              <a:rPr lang="en-US" sz="1600" dirty="0" smtClean="0"/>
              <a:t>	http://www.safetyweb.com/stop-cyber-bullying#definition</a:t>
            </a:r>
            <a:endParaRPr lang="en-US" sz="1600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VASD Acceptable Use Policy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/>
              <a:t>Users will not engage in cyber bullying. “Cyber bullying” includes, but is not limited </a:t>
            </a:r>
            <a:r>
              <a:rPr lang="en-US" dirty="0" smtClean="0"/>
              <a:t>to the </a:t>
            </a:r>
            <a:r>
              <a:rPr lang="en-US" dirty="0"/>
              <a:t>following misuses of technology: harassing, teasing, intimidating, threatening </a:t>
            </a:r>
            <a:r>
              <a:rPr lang="en-US" dirty="0" smtClean="0"/>
              <a:t>or terrorizing </a:t>
            </a:r>
            <a:r>
              <a:rPr lang="en-US" dirty="0"/>
              <a:t>another person by sending or posting inappropriate and hurtful </a:t>
            </a:r>
            <a:r>
              <a:rPr lang="en-US" dirty="0" smtClean="0"/>
              <a:t>email messages</a:t>
            </a:r>
            <a:r>
              <a:rPr lang="en-US" dirty="0"/>
              <a:t>, instant messages, text messages, digital pictures or images or video, or </a:t>
            </a:r>
            <a:r>
              <a:rPr lang="en-US" dirty="0" smtClean="0"/>
              <a:t>Web site </a:t>
            </a:r>
            <a:r>
              <a:rPr lang="en-US" dirty="0"/>
              <a:t>postings that are materially or substantially disruptive or violate Board Policy. 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In situations </a:t>
            </a:r>
            <a:r>
              <a:rPr lang="en-US" dirty="0"/>
              <a:t>in which the cyber bullying originated from a </a:t>
            </a:r>
            <a:r>
              <a:rPr lang="en-US" b="1" dirty="0"/>
              <a:t>non-school computer or </a:t>
            </a:r>
            <a:r>
              <a:rPr lang="en-US" b="1" dirty="0" smtClean="0"/>
              <a:t>other communication </a:t>
            </a:r>
            <a:r>
              <a:rPr lang="en-US" b="1" dirty="0"/>
              <a:t>device such as a cell phone</a:t>
            </a:r>
            <a:r>
              <a:rPr lang="en-US" dirty="0"/>
              <a:t> and is brought to the attention of </a:t>
            </a:r>
            <a:r>
              <a:rPr lang="en-US" dirty="0" smtClean="0"/>
              <a:t>school officials</a:t>
            </a:r>
            <a:r>
              <a:rPr lang="en-US" dirty="0"/>
              <a:t>, any disciplinary action taken shall be based upon whether the conduct </a:t>
            </a:r>
            <a:r>
              <a:rPr lang="en-US" dirty="0" smtClean="0"/>
              <a:t>is determined </a:t>
            </a:r>
            <a:r>
              <a:rPr lang="en-US" dirty="0"/>
              <a:t>to be substantially disruptive of the educational process so that it </a:t>
            </a:r>
            <a:r>
              <a:rPr lang="en-US" dirty="0" smtClean="0"/>
              <a:t>markedly interrupts </a:t>
            </a:r>
            <a:r>
              <a:rPr lang="en-US" dirty="0"/>
              <a:t>or substantially impedes the day-to-day operations of a school. </a:t>
            </a:r>
            <a:endParaRPr lang="en-US" dirty="0" smtClean="0"/>
          </a:p>
          <a:p>
            <a:endParaRPr lang="en-US" dirty="0"/>
          </a:p>
          <a:p>
            <a:pPr>
              <a:buNone/>
            </a:pPr>
            <a:r>
              <a:rPr lang="en-US" sz="2600" dirty="0" smtClean="0"/>
              <a:t>	</a:t>
            </a:r>
          </a:p>
          <a:p>
            <a:pPr>
              <a:buNone/>
            </a:pPr>
            <a:endParaRPr lang="en-US" sz="2600" dirty="0"/>
          </a:p>
          <a:p>
            <a:pPr>
              <a:buNone/>
            </a:pPr>
            <a:r>
              <a:rPr lang="en-US" sz="2600" dirty="0" smtClean="0"/>
              <a:t>	Verona Area School District </a:t>
            </a:r>
            <a:r>
              <a:rPr lang="en-US" sz="2600" b="1" dirty="0" err="1"/>
              <a:t>DISTRICT</a:t>
            </a:r>
            <a:r>
              <a:rPr lang="en-US" sz="2600" b="1" dirty="0"/>
              <a:t> ACCEPTABLE USE /INTERNET SAFETY RULES</a:t>
            </a:r>
            <a:endParaRPr lang="en-US" sz="26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Consequences: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Suspension </a:t>
            </a:r>
            <a:r>
              <a:rPr lang="en-US" dirty="0"/>
              <a:t>of network privileges</a:t>
            </a:r>
          </a:p>
          <a:p>
            <a:r>
              <a:rPr lang="en-US" dirty="0" smtClean="0"/>
              <a:t>Revocation </a:t>
            </a:r>
            <a:r>
              <a:rPr lang="en-US" dirty="0"/>
              <a:t>of network privileges</a:t>
            </a:r>
          </a:p>
          <a:p>
            <a:r>
              <a:rPr lang="en-US" dirty="0" smtClean="0"/>
              <a:t>Suspension </a:t>
            </a:r>
            <a:r>
              <a:rPr lang="en-US" dirty="0"/>
              <a:t>of Internet privileges</a:t>
            </a:r>
          </a:p>
          <a:p>
            <a:r>
              <a:rPr lang="en-US" dirty="0" smtClean="0"/>
              <a:t>Revocation </a:t>
            </a:r>
            <a:r>
              <a:rPr lang="en-US" dirty="0"/>
              <a:t>of Internet </a:t>
            </a:r>
            <a:r>
              <a:rPr lang="en-US" dirty="0" smtClean="0"/>
              <a:t>privileges</a:t>
            </a:r>
          </a:p>
          <a:p>
            <a:r>
              <a:rPr lang="en-US" dirty="0" smtClean="0"/>
              <a:t>Code-of-Conduct Violation</a:t>
            </a:r>
            <a:endParaRPr lang="en-US" dirty="0"/>
          </a:p>
          <a:p>
            <a:r>
              <a:rPr lang="en-US" dirty="0" smtClean="0"/>
              <a:t>School </a:t>
            </a:r>
            <a:r>
              <a:rPr lang="en-US" dirty="0"/>
              <a:t>suspension and/or expulsion</a:t>
            </a:r>
          </a:p>
          <a:p>
            <a:r>
              <a:rPr lang="en-US" dirty="0" smtClean="0"/>
              <a:t>Legal </a:t>
            </a:r>
            <a:r>
              <a:rPr lang="en-US" dirty="0"/>
              <a:t>action and prosecution by the authorities</a:t>
            </a:r>
          </a:p>
          <a:p>
            <a:r>
              <a:rPr lang="en-US" dirty="0" smtClean="0"/>
              <a:t>Other </a:t>
            </a:r>
            <a:r>
              <a:rPr lang="en-US" dirty="0"/>
              <a:t>disciplinary </a:t>
            </a:r>
            <a:r>
              <a:rPr lang="en-US" dirty="0" smtClean="0"/>
              <a:t>measures</a:t>
            </a:r>
          </a:p>
          <a:p>
            <a:pPr>
              <a:buNone/>
            </a:pPr>
            <a:endParaRPr lang="en-US" sz="1700" dirty="0"/>
          </a:p>
          <a:p>
            <a:pPr>
              <a:buNone/>
            </a:pPr>
            <a:endParaRPr lang="en-US" sz="1700" dirty="0" smtClean="0"/>
          </a:p>
          <a:p>
            <a:pPr>
              <a:buNone/>
            </a:pPr>
            <a:r>
              <a:rPr lang="en-US" sz="1700" dirty="0"/>
              <a:t>	</a:t>
            </a:r>
            <a:r>
              <a:rPr lang="en-US" sz="1700" dirty="0" smtClean="0"/>
              <a:t>Verona Area School District </a:t>
            </a:r>
            <a:r>
              <a:rPr lang="en-US" sz="1700" b="1" dirty="0" err="1" smtClean="0"/>
              <a:t>DISTRICT</a:t>
            </a:r>
            <a:r>
              <a:rPr lang="en-US" sz="1700" b="1" dirty="0" smtClean="0"/>
              <a:t> ACCEPTABLE USE /INTERNET SAFETY RULES</a:t>
            </a:r>
            <a:endParaRPr lang="en-US" sz="17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309</Words>
  <Application>Microsoft Office PowerPoint</Application>
  <PresentationFormat>On-screen Show (4:3)</PresentationFormat>
  <Paragraphs>63</Paragraphs>
  <Slides>8</Slides>
  <Notes>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Netiquette/Internet Safety Presentation</vt:lpstr>
      <vt:lpstr>What is Netiquette?</vt:lpstr>
      <vt:lpstr>Ask Yourself . . . </vt:lpstr>
      <vt:lpstr>Think about your future . . . </vt:lpstr>
      <vt:lpstr>Think about . . . </vt:lpstr>
      <vt:lpstr>What is Cyberbullying?</vt:lpstr>
      <vt:lpstr>VASD Acceptable Use Policy</vt:lpstr>
      <vt:lpstr>Consequences: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Netiquette/Internet S</dc:title>
  <dc:creator>Bill</dc:creator>
  <cp:lastModifiedBy>Bill</cp:lastModifiedBy>
  <cp:revision>4</cp:revision>
  <dcterms:created xsi:type="dcterms:W3CDTF">2012-02-19T19:04:15Z</dcterms:created>
  <dcterms:modified xsi:type="dcterms:W3CDTF">2012-02-19T19:40:24Z</dcterms:modified>
</cp:coreProperties>
</file>

<file path=docProps/thumbnail.jpeg>
</file>